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90000"/>
    <a:srgbClr val="E69826"/>
    <a:srgbClr val="006600"/>
    <a:srgbClr val="292929"/>
    <a:srgbClr val="5F5F5F"/>
    <a:srgbClr val="4D4D4D"/>
    <a:srgbClr val="D37B23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9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8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1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8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7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4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0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FBCC-198D-4270-9DC7-FA684A4753FA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BF6D-8382-41A9-8846-9B59899E3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2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155" y="99257"/>
            <a:ext cx="8316341" cy="324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Хойникский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</a:t>
            </a:r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Глинищанская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средняя школа имени </a:t>
            </a:r>
            <a:r>
              <a:rPr lang="ru-RU" sz="1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И.П.Мележа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72500" cy="57606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0583"/>
            <a:ext cx="1226706" cy="137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73" y="5589240"/>
            <a:ext cx="4896544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ВИРТУАЛЬНЫЙ  АЛЬБОМ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«Родина моя Беларусь в лицах»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2023/2024 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257"/>
            <a:ext cx="540643" cy="6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2" y="4117417"/>
            <a:ext cx="1742988" cy="148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8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0"/>
            <a:ext cx="725264" cy="8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3456" y="208858"/>
            <a:ext cx="822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«Родина моя Беларусь в лицах. От веселых стартов – до олимпийских вершин»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96014" y="1310800"/>
            <a:ext cx="3528392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ТЕРЕЩЕНКО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Сергей Валерьянович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014" y="944724"/>
            <a:ext cx="4032448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Директор СДЮШОР Хойникского района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1" y="2132856"/>
            <a:ext cx="187073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014" y="4027590"/>
            <a:ext cx="3870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«Скажу так, если </a:t>
            </a:r>
            <a:r>
              <a:rPr lang="ru-RU" sz="1200" b="1" i="1" u="sng" dirty="0" smtClean="0"/>
              <a:t>спортсмен патриот</a:t>
            </a:r>
            <a:r>
              <a:rPr lang="ru-RU" sz="1200" i="1" dirty="0" smtClean="0"/>
              <a:t>, то, в первую очередь, он будет стремиться показать результат для того, что бы прославить свою страну, для того, что бы с гордостью пронести государственный флаг и, став на верхнюю ступеньку пьедестала, до мурашек на коже ощутить всю мощь государственного гимна…» (Терещенко С.В.)</a:t>
            </a:r>
            <a:endParaRPr lang="ru-RU" sz="12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48" y="2492896"/>
            <a:ext cx="1811689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77" y="5085184"/>
            <a:ext cx="2368729" cy="157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11" y="1113707"/>
            <a:ext cx="2651033" cy="17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76547" y="1113707"/>
            <a:ext cx="20674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>
                <a:solidFill>
                  <a:srgbClr val="003300"/>
                </a:solidFill>
              </a:rPr>
              <a:t>«Спорт — это шаг навстречу самому себе,</a:t>
            </a:r>
            <a:r>
              <a:rPr lang="ru-RU" sz="1400" i="1" u="sng" dirty="0" smtClean="0">
                <a:solidFill>
                  <a:srgbClr val="003300"/>
                </a:solidFill>
              </a:rPr>
              <a:t> </a:t>
            </a:r>
            <a:r>
              <a:rPr lang="ru-RU" sz="1400" i="1" dirty="0" smtClean="0">
                <a:solidFill>
                  <a:srgbClr val="003300"/>
                </a:solidFill>
              </a:rPr>
              <a:t>здоровью и другим достижениям в жизни</a:t>
            </a:r>
            <a:r>
              <a:rPr lang="ru-RU" sz="1200" i="1" dirty="0" smtClean="0">
                <a:solidFill>
                  <a:srgbClr val="003300"/>
                </a:solidFill>
              </a:rPr>
              <a:t>…» (Терещенко С.В.)</a:t>
            </a:r>
            <a:endParaRPr lang="ru-RU" sz="1200" i="1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0913" y="5067076"/>
            <a:ext cx="2502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 smtClean="0"/>
              <a:t>«В жизни нет искусства важнее, чем уметь принимать поражение. </a:t>
            </a:r>
            <a:r>
              <a:rPr lang="ru-RU" sz="1200" i="1" dirty="0" smtClean="0"/>
              <a:t>И это касается не только спорта. Не победы, а именно ошибки делают нас сильнее и упорнее. Проигрыш всегда надо использовать просто как еще одну ступеньку к твоей победе…» (Терещенко С.В.)</a:t>
            </a:r>
          </a:p>
          <a:p>
            <a:endParaRPr lang="ru-RU" sz="12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11295" y="3022791"/>
            <a:ext cx="22860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990000"/>
                </a:solidFill>
              </a:rPr>
              <a:t>«Для меня </a:t>
            </a:r>
            <a:r>
              <a:rPr lang="ru-RU" sz="1100" b="1" i="1" u="sng" dirty="0" smtClean="0">
                <a:solidFill>
                  <a:srgbClr val="990000"/>
                </a:solidFill>
              </a:rPr>
              <a:t>быть патриотом </a:t>
            </a:r>
            <a:r>
              <a:rPr lang="ru-RU" sz="1100" i="1" dirty="0" smtClean="0">
                <a:solidFill>
                  <a:srgbClr val="990000"/>
                </a:solidFill>
              </a:rPr>
              <a:t>значит быть уверенным в том, что твоя страна лучше любой другой, и ты готов не смотря ни на что стать на ее защиту, разделять и поддерживать выбранный государством путь, быть верным традициям, гордиться своими предками, помнить историческое прошлое…» (Терещенко С.В.)</a:t>
            </a:r>
            <a:endParaRPr lang="ru-RU" sz="1100" i="1" dirty="0">
              <a:solidFill>
                <a:srgbClr val="99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40" y="2283846"/>
            <a:ext cx="1821822" cy="15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90216"/>
            <a:ext cx="2088232" cy="13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3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0"/>
            <a:ext cx="725264" cy="8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3456" y="208858"/>
            <a:ext cx="822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«Родина моя Беларусь в лицах. Семья – начало всех начал»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96014" y="1310800"/>
            <a:ext cx="3528392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СКАЧКО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Галина Николаевна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989" y="814024"/>
            <a:ext cx="4032448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учреждения «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Хойникский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территориальный центр социального обслуживания населения»</a:t>
            </a:r>
          </a:p>
        </p:txBody>
      </p:sp>
      <p:pic>
        <p:nvPicPr>
          <p:cNvPr id="1026" name="Picture 2" descr="C:\Users\User\AppData\Local\Temp\Rar$DIa0.428\IMG_3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2" y="1948206"/>
            <a:ext cx="2203458" cy="29379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a0.295\IMG_35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063192" cy="268056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Rar$DIa0.014\IMG_3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36" y="682037"/>
            <a:ext cx="2307202" cy="30762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815" y="4149080"/>
            <a:ext cx="2599823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«…каждая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семья – это составляющая и неотъемлемая частичка всего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общества»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Nautilus Pompilius" pitchFamily="50" charset="-52"/>
              </a:rPr>
              <a:t>(Скачко Г.Н.)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Nautilus Pompilius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060848"/>
            <a:ext cx="2736304" cy="15121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Nautilus Pompilius" pitchFamily="50" charset="-52"/>
              </a:rPr>
              <a:t>«Как </a:t>
            </a:r>
            <a:r>
              <a:rPr lang="ru-RU" sz="1600" dirty="0">
                <a:solidFill>
                  <a:srgbClr val="C00000"/>
                </a:solidFill>
                <a:latin typeface="Nautilus Pompilius" pitchFamily="50" charset="-52"/>
              </a:rPr>
              <a:t>говорил немецкий философ Эрих </a:t>
            </a:r>
            <a:r>
              <a:rPr lang="ru-RU" sz="1600" dirty="0" err="1">
                <a:solidFill>
                  <a:srgbClr val="C00000"/>
                </a:solidFill>
                <a:latin typeface="Nautilus Pompilius" pitchFamily="50" charset="-52"/>
              </a:rPr>
              <a:t>Фромм</a:t>
            </a:r>
            <a:r>
              <a:rPr lang="ru-RU" sz="1600" dirty="0">
                <a:solidFill>
                  <a:srgbClr val="C00000"/>
                </a:solidFill>
                <a:latin typeface="Nautilus Pompilius" pitchFamily="50" charset="-52"/>
              </a:rPr>
              <a:t>, мать – это дом, из которого мы уходим, а отец – это тот, кто учит как узнать дорогу в </a:t>
            </a:r>
            <a:r>
              <a:rPr lang="ru-RU" sz="1600" dirty="0" smtClean="0">
                <a:solidFill>
                  <a:srgbClr val="C00000"/>
                </a:solidFill>
                <a:latin typeface="Nautilus Pompilius" pitchFamily="50" charset="-52"/>
              </a:rPr>
              <a:t>мир» (Скачко Г.Н.)</a:t>
            </a:r>
            <a:endParaRPr lang="ru-RU" sz="1600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53" y="5098495"/>
            <a:ext cx="2736304" cy="1340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Nautilus Pompilius" pitchFamily="50" charset="-52"/>
              </a:rPr>
              <a:t>Как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Nautilus Pompilius" pitchFamily="50" charset="-52"/>
              </a:rPr>
              <a:t>Вы считаете, что самое главное в отношениях родителей и детей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Nautilus Pompilius" pitchFamily="50" charset="-52"/>
              </a:rPr>
              <a:t>?</a:t>
            </a:r>
          </a:p>
          <a:p>
            <a:pPr marL="285750" indent="-285750" algn="ctr">
              <a:buFontTx/>
              <a:buChar char="-"/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Nautilus Pompilius" pitchFamily="50" charset="-52"/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Nautilus Pompilius" pitchFamily="50" charset="-52"/>
              </a:rPr>
              <a:t>«Доверие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Nautilus Pompilius" pitchFamily="50" charset="-52"/>
              </a:rPr>
              <a:t>, дружба,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Nautilus Pompilius" pitchFamily="50" charset="-52"/>
              </a:rPr>
              <a:t>искренность» (Скачко Г.Н.)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Nautilus Pompilius" pitchFamily="50" charset="-5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14494"/>
            <a:ext cx="772596" cy="92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14" y="720349"/>
            <a:ext cx="1857801" cy="122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60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0"/>
            <a:ext cx="725264" cy="8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0592" y="98666"/>
            <a:ext cx="8429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«Родина моя Беларусь в лицах. В этой красе величавой есть доля труда моего»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6014" y="1310800"/>
            <a:ext cx="3528392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КУЗМЕНКО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Светлана Николаевна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989" y="814024"/>
            <a:ext cx="4032448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Директор коммунального сельскохозяйственного унитарного предприятия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«имени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И.П.Мележа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21" y="451645"/>
            <a:ext cx="2405633" cy="17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3" y="2090111"/>
            <a:ext cx="3048000" cy="2033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48" y="4870158"/>
            <a:ext cx="2594183" cy="17294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84256" y="583638"/>
            <a:ext cx="2752240" cy="1180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Nautilus Pompilius" pitchFamily="50" charset="-52"/>
              </a:rPr>
              <a:t>Светлана Николаевна – единственная в районе женщина-руководитель сельхозпредприятия: лучшая награда для нее-когда труженик счастлив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35" y="1700808"/>
            <a:ext cx="2843361" cy="18970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13" y="4506833"/>
            <a:ext cx="3348488" cy="20928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5927" y="2169954"/>
            <a:ext cx="2336193" cy="16190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Nautilus Pompilius" pitchFamily="50" charset="-52"/>
              </a:rPr>
              <a:t>«…в профессии позволила состояться – мечта. Чтобы добиться успехов нужно поставить перед собой цель и реализовать ее»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Nautilus Pompilius" pitchFamily="50" charset="-52"/>
              </a:rPr>
              <a:t>(</a:t>
            </a:r>
            <a:r>
              <a:rPr lang="ru-RU" sz="1400" dirty="0" err="1" smtClean="0">
                <a:solidFill>
                  <a:srgbClr val="0070C0"/>
                </a:solidFill>
                <a:latin typeface="Nautilus Pompilius" pitchFamily="50" charset="-52"/>
              </a:rPr>
              <a:t>Кузменко</a:t>
            </a:r>
            <a:r>
              <a:rPr lang="ru-RU" sz="1400" dirty="0" smtClean="0">
                <a:solidFill>
                  <a:srgbClr val="0070C0"/>
                </a:solidFill>
                <a:latin typeface="Nautilus Pompilius" pitchFamily="50" charset="-52"/>
              </a:rPr>
              <a:t> С.Н.)</a:t>
            </a:r>
            <a:endParaRPr lang="ru-RU" sz="1400" dirty="0">
              <a:solidFill>
                <a:srgbClr val="0070C0"/>
              </a:solidFill>
              <a:latin typeface="Nautilus Pompilius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2716" y="3792673"/>
            <a:ext cx="3024336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6600"/>
                </a:solidFill>
                <a:latin typeface="Nautilus Pompilius" pitchFamily="50" charset="-52"/>
              </a:rPr>
              <a:t>«Руководитель – это специалист, который организует работу своего коллектива и несет ответственность за данный коллектив» (</a:t>
            </a:r>
            <a:r>
              <a:rPr lang="ru-RU" sz="1400" dirty="0" err="1" smtClean="0">
                <a:solidFill>
                  <a:srgbClr val="006600"/>
                </a:solidFill>
                <a:latin typeface="Nautilus Pompilius" pitchFamily="50" charset="-52"/>
              </a:rPr>
              <a:t>Кузменко</a:t>
            </a:r>
            <a:r>
              <a:rPr lang="ru-RU" sz="1400" dirty="0" smtClean="0">
                <a:solidFill>
                  <a:srgbClr val="006600"/>
                </a:solidFill>
                <a:latin typeface="Nautilus Pompilius" pitchFamily="50" charset="-52"/>
              </a:rPr>
              <a:t> С.Н.)</a:t>
            </a:r>
            <a:endParaRPr lang="ru-RU" sz="1400" dirty="0">
              <a:solidFill>
                <a:srgbClr val="006600"/>
              </a:solidFill>
              <a:latin typeface="Nautilus Pompilius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683" y="4762777"/>
            <a:ext cx="1911506" cy="19442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Nautilus Pompilius" pitchFamily="50" charset="-52"/>
              </a:rPr>
              <a:t>«Трудности есть в каждой профессии, главное иметь терпение и упорство, чтобы их преодолеть»</a:t>
            </a:r>
          </a:p>
          <a:p>
            <a:pPr algn="ctr"/>
            <a:r>
              <a:rPr lang="ru-RU" sz="1400" dirty="0" smtClean="0">
                <a:solidFill>
                  <a:srgbClr val="990000"/>
                </a:solidFill>
                <a:latin typeface="Nautilus Pompilius" pitchFamily="50" charset="-52"/>
              </a:rPr>
              <a:t>(</a:t>
            </a:r>
            <a:r>
              <a:rPr lang="ru-RU" sz="1400" dirty="0" err="1" smtClean="0">
                <a:solidFill>
                  <a:srgbClr val="990000"/>
                </a:solidFill>
                <a:latin typeface="Nautilus Pompilius" pitchFamily="50" charset="-52"/>
              </a:rPr>
              <a:t>Кузменко</a:t>
            </a:r>
            <a:r>
              <a:rPr lang="ru-RU" sz="1400" dirty="0" smtClean="0">
                <a:solidFill>
                  <a:srgbClr val="990000"/>
                </a:solidFill>
                <a:latin typeface="Nautilus Pompilius" pitchFamily="50" charset="-52"/>
              </a:rPr>
              <a:t> С.Н.)</a:t>
            </a:r>
            <a:endParaRPr lang="ru-RU" sz="1400" dirty="0">
              <a:solidFill>
                <a:srgbClr val="990000"/>
              </a:solidFill>
              <a:latin typeface="Nautilus Pompilius" pitchFamily="50" charset="-5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34" y="4520762"/>
            <a:ext cx="811061" cy="18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6" y="4260724"/>
            <a:ext cx="1438567" cy="72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7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0"/>
            <a:ext cx="725264" cy="8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958" y="98666"/>
            <a:ext cx="834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«Родина моя Беларусь в лицах. Хранители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прекрасного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 деятелях культуры и искусства)»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6014" y="1310800"/>
            <a:ext cx="3528392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ЛОБАН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Людмила Валерьевна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85" y="814024"/>
            <a:ext cx="385293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Заведующим сектором культуры 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Хойникского райисполкома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835" y="4293096"/>
            <a:ext cx="4392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292929"/>
                </a:solidFill>
                <a:latin typeface="Nautilus Pompilius" pitchFamily="50" charset="-52"/>
              </a:rPr>
              <a:t>     Родилась </a:t>
            </a:r>
            <a:r>
              <a:rPr lang="ru-RU" sz="1200" dirty="0">
                <a:solidFill>
                  <a:srgbClr val="292929"/>
                </a:solidFill>
                <a:latin typeface="Nautilus Pompilius" pitchFamily="50" charset="-52"/>
              </a:rPr>
              <a:t>в д. </a:t>
            </a:r>
            <a:r>
              <a:rPr lang="ru-RU" sz="1200" dirty="0" err="1">
                <a:solidFill>
                  <a:srgbClr val="292929"/>
                </a:solidFill>
                <a:latin typeface="Nautilus Pompilius" pitchFamily="50" charset="-52"/>
              </a:rPr>
              <a:t>Чучевичи</a:t>
            </a:r>
            <a:r>
              <a:rPr lang="ru-RU" sz="1200" dirty="0">
                <a:solidFill>
                  <a:srgbClr val="292929"/>
                </a:solidFill>
                <a:latin typeface="Nautilus Pompilius" pitchFamily="50" charset="-52"/>
              </a:rPr>
              <a:t> </a:t>
            </a:r>
            <a:r>
              <a:rPr lang="ru-RU" sz="1200" dirty="0" err="1">
                <a:solidFill>
                  <a:srgbClr val="292929"/>
                </a:solidFill>
                <a:latin typeface="Nautilus Pompilius" pitchFamily="50" charset="-52"/>
              </a:rPr>
              <a:t>Лунинецкого</a:t>
            </a:r>
            <a:r>
              <a:rPr lang="ru-RU" sz="1200" dirty="0">
                <a:solidFill>
                  <a:srgbClr val="292929"/>
                </a:solidFill>
                <a:latin typeface="Nautilus Pompilius" pitchFamily="50" charset="-52"/>
              </a:rPr>
              <a:t> района Брестской области. В 2016 году закончила Белорусский государственный университет культуры и искусств. Трудовую деятельность начала библиотекарем в </a:t>
            </a:r>
            <a:r>
              <a:rPr lang="ru-RU" sz="1200" dirty="0" err="1">
                <a:solidFill>
                  <a:srgbClr val="292929"/>
                </a:solidFill>
                <a:latin typeface="Nautilus Pompilius" pitchFamily="50" charset="-52"/>
              </a:rPr>
              <a:t>Слабожанской</a:t>
            </a:r>
            <a:r>
              <a:rPr lang="ru-RU" sz="1200" dirty="0">
                <a:solidFill>
                  <a:srgbClr val="292929"/>
                </a:solidFill>
                <a:latin typeface="Nautilus Pompilius" pitchFamily="50" charset="-52"/>
              </a:rPr>
              <a:t> сельской библиотеке центральной библиотечной системы. В 2014-2015 годах работала главным специалистом отдела идеологической работы, культуры и по делам молодёжи райисполкома. С 2017 по 2023 директор (а после – заведующий) филиала «Центр культуры г. Хойники».</a:t>
            </a:r>
          </a:p>
          <a:p>
            <a:pPr algn="just"/>
            <a:endParaRPr lang="ru-RU" sz="1200" dirty="0">
              <a:solidFill>
                <a:srgbClr val="292929"/>
              </a:solidFill>
              <a:latin typeface="Nautilus Pompilius" pitchFamily="50" charset="-52"/>
            </a:endParaRPr>
          </a:p>
          <a:p>
            <a:pPr algn="just"/>
            <a:r>
              <a:rPr lang="ru-RU" sz="1200" dirty="0" smtClean="0">
                <a:solidFill>
                  <a:srgbClr val="292929"/>
                </a:solidFill>
                <a:latin typeface="Nautilus Pompilius" pitchFamily="50" charset="-52"/>
              </a:rPr>
              <a:t>     В </a:t>
            </a:r>
            <a:r>
              <a:rPr lang="ru-RU" sz="1200" dirty="0">
                <a:solidFill>
                  <a:srgbClr val="292929"/>
                </a:solidFill>
                <a:latin typeface="Nautilus Pompilius" pitchFamily="50" charset="-52"/>
              </a:rPr>
              <a:t>октябре 2023 года назначена заведующим сектором культуры райисполкома.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14024"/>
            <a:ext cx="1853220" cy="24709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54" y="2644738"/>
            <a:ext cx="1182712" cy="11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14024"/>
            <a:ext cx="1830714" cy="183071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98" y="3933056"/>
            <a:ext cx="3419425" cy="25645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" y="1999731"/>
            <a:ext cx="3332036" cy="222135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8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0"/>
            <a:ext cx="725264" cy="8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958" y="98666"/>
            <a:ext cx="834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«Родина моя Беларусь в лицах. Славные имена в науке и образовании»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деятелях науки, представителях системы образования)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6014" y="1310800"/>
            <a:ext cx="3528392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КУЛАКОВСКАЯ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Людмила Федоровна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85" y="814024"/>
            <a:ext cx="385293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Директор ГУО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Глинищанская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средняя школа имени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И.П.Мележа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4609" y="2722990"/>
            <a:ext cx="23042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292929"/>
                </a:solidFill>
                <a:latin typeface="Nautilus Pompilius" pitchFamily="50" charset="-52"/>
              </a:rPr>
              <a:t>   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Родилась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в д.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Оревичи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 Хойникского района Гомельской области.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В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1989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году закончила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Гомельский государственный университет имени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Ф.Скорины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.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Трудовую деятельность начала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воспитателем группы продленного дня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Витьевской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 школы. 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23 года работала начальником отдела образования. Имеется множество наград, среди которых самая главная «Отличник образования» Республики Беларусь.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Nautilus Pompilius" pitchFamily="50" charset="-52"/>
            </a:endParaRPr>
          </a:p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     С 2018 года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назначена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директором ГУО «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Глинищанская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 средняя школа имени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И.П.Мележа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Nautilus Pompilius" pitchFamily="50" charset="-52"/>
              </a:rPr>
              <a:t>».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Nautilus Pompilius" pitchFamily="50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94044"/>
            <a:ext cx="2949303" cy="196428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89" y="3073332"/>
            <a:ext cx="1198428" cy="13637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32" y="4508907"/>
            <a:ext cx="2919123" cy="197504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C:\Users\User\Desktop\Downloads\IMG_7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197346" cy="426312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39" b="89844" l="20313" r="83073">
                        <a14:foregroundMark x1="53125" y1="71289" x2="53125" y2="71289"/>
                        <a14:foregroundMark x1="50781" y1="68359" x2="59896" y2="67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62" y="814024"/>
            <a:ext cx="1451949" cy="193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55" y="1288686"/>
            <a:ext cx="1660713" cy="93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0"/>
            <a:ext cx="725264" cy="8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958" y="98666"/>
            <a:ext cx="834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«Родина моя Беларусь в лицах. Защитники Отечества» (о сотрудниках Вооруженных Сил, пограничной службы, таможенной службы, МЧС)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6014" y="1310800"/>
            <a:ext cx="3528392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ПАРХОМЕНКО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Евгений Анатольевич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85" y="814024"/>
            <a:ext cx="385293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Старший инспектор пограничной заставы «Хойники»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6" y="2060848"/>
            <a:ext cx="2491236" cy="332164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94044"/>
            <a:ext cx="2101535" cy="47868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5903756"/>
            <a:ext cx="2877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«Есть </a:t>
            </a:r>
            <a:r>
              <a:rPr lang="ru-RU" dirty="0">
                <a:solidFill>
                  <a:srgbClr val="C00000"/>
                </a:solidFill>
                <a:latin typeface="Nautilus Pompilius" pitchFamily="50" charset="-52"/>
              </a:rPr>
              <a:t>такая профессия – границу </a:t>
            </a:r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защищать»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83" y="4247572"/>
            <a:ext cx="3048854" cy="165618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67266" y="2372745"/>
            <a:ext cx="20658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6600"/>
                </a:solidFill>
                <a:latin typeface="Nautilus Pompilius" pitchFamily="50" charset="-52"/>
              </a:rPr>
              <a:t>За порядком следят на границе державы,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Nautilus Pompilius" pitchFamily="50" charset="-52"/>
              </a:rPr>
              <a:t>Пограничники вечно стоят на краю: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Nautilus Pompilius" pitchFamily="50" charset="-52"/>
              </a:rPr>
              <a:t>Им не нужно особой торжественной славы,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Nautilus Pompilius" pitchFamily="50" charset="-52"/>
              </a:rPr>
              <a:t>Они делают просто работу свою.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7740" y="5471878"/>
            <a:ext cx="3641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Мир, спокойствие и радость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Дарите вы нам всегда.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Пограничники — вы гордость,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Слава, честь и доброта!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39" y="738544"/>
            <a:ext cx="1361194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4" y="2629859"/>
            <a:ext cx="970909" cy="143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18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21" y="2429419"/>
            <a:ext cx="2084412" cy="18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0"/>
            <a:ext cx="725264" cy="8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958" y="98666"/>
            <a:ext cx="834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«Родина моя Беларусь в лицах. Преданные делу и стране» (о государственных деятелях, представителях органов государственного управления)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6014" y="1310800"/>
            <a:ext cx="3528392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СЕВЕРИНЕЦ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Анастасия Сергеевна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85" y="814024"/>
            <a:ext cx="385293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Алексичского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сельского исполнительного комитета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14" y="4653136"/>
            <a:ext cx="40079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Что должен уметь председатель </a:t>
            </a:r>
            <a:r>
              <a:rPr lang="ru-RU" sz="1400" u="sng" dirty="0" err="1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сельисполкома</a:t>
            </a:r>
            <a:r>
              <a:rPr lang="ru-RU" sz="1400" u="sng" dirty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?</a:t>
            </a:r>
          </a:p>
          <a:p>
            <a:pPr algn="ctr"/>
            <a:endParaRPr lang="ru-RU" sz="1400" dirty="0">
              <a:solidFill>
                <a:srgbClr val="006600"/>
              </a:solidFill>
              <a:latin typeface="Nautilus Pompilius" pitchFamily="50" charset="-52"/>
            </a:endParaRPr>
          </a:p>
          <a:p>
            <a:pPr algn="ctr"/>
            <a:r>
              <a:rPr lang="ru-RU" sz="1400" dirty="0">
                <a:solidFill>
                  <a:srgbClr val="990000"/>
                </a:solidFill>
                <a:latin typeface="Nautilus Pompilius" pitchFamily="50" charset="-52"/>
              </a:rPr>
              <a:t>В первую очередь оперативно реагировать на все вопросы жизнеобеспечения населения. Уметь выслушать жителей, их проблемы, обязательно помочь каждому, любить свою малую родину и действовать в рамках Закона.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0" y="2132856"/>
            <a:ext cx="3615174" cy="2410116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94044"/>
            <a:ext cx="2920380" cy="1946920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88" y="4316921"/>
            <a:ext cx="3031436" cy="2272867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53354"/>
            <a:ext cx="756667" cy="9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84168" y="3333207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Nautilus Pompilius" pitchFamily="50" charset="-52"/>
              </a:rPr>
              <a:t>Сельские советы Республики Беларусь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Nautilus Pompilius" pitchFamily="50" charset="-52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21" y="785101"/>
            <a:ext cx="1821716" cy="128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9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" y="0"/>
            <a:ext cx="725264" cy="8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958" y="98666"/>
            <a:ext cx="834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«Родина моя Беларусь в лицах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заботой о здоровье» (о медицинских работниках)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96014" y="1310800"/>
            <a:ext cx="3528392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Кудрицкая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Надежда Андреевна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85" y="814024"/>
            <a:ext cx="385293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Медицинская сестра АВОП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агр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Глинище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14" y="4653136"/>
            <a:ext cx="3269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accent6">
                    <a:lumMod val="75000"/>
                  </a:schemeClr>
                </a:solidFill>
                <a:latin typeface="Nautilus Pompilius" pitchFamily="50" charset="-52"/>
              </a:rPr>
              <a:t>Почему вы выбрали эту профессию?</a:t>
            </a:r>
            <a:endParaRPr lang="ru-RU" sz="1400" u="sng" dirty="0">
              <a:solidFill>
                <a:schemeClr val="accent6">
                  <a:lumMod val="75000"/>
                </a:schemeClr>
              </a:solidFill>
              <a:latin typeface="Nautilus Pompilius" pitchFamily="50" charset="-52"/>
            </a:endParaRPr>
          </a:p>
          <a:p>
            <a:pPr algn="ctr"/>
            <a:r>
              <a:rPr lang="ru-RU" sz="1400" dirty="0" smtClean="0">
                <a:solidFill>
                  <a:srgbClr val="336699"/>
                </a:solidFill>
                <a:latin typeface="Nautilus Pompilius" pitchFamily="50" charset="-52"/>
              </a:rPr>
              <a:t>«Я </a:t>
            </a:r>
            <a:r>
              <a:rPr lang="ru-RU" sz="1400" dirty="0">
                <a:solidFill>
                  <a:srgbClr val="336699"/>
                </a:solidFill>
                <a:latin typeface="Nautilus Pompilius" pitchFamily="50" charset="-52"/>
              </a:rPr>
              <a:t>выбрала профессию медсестры, потому что она предоставляет мне возможность помогать людям, развиваться и учиться, проявлять </a:t>
            </a:r>
            <a:r>
              <a:rPr lang="ru-RU" sz="1400" dirty="0" err="1">
                <a:solidFill>
                  <a:srgbClr val="336699"/>
                </a:solidFill>
                <a:latin typeface="Nautilus Pompilius" pitchFamily="50" charset="-52"/>
              </a:rPr>
              <a:t>эмпатию</a:t>
            </a:r>
            <a:r>
              <a:rPr lang="ru-RU" sz="1400" dirty="0">
                <a:solidFill>
                  <a:srgbClr val="336699"/>
                </a:solidFill>
                <a:latin typeface="Nautilus Pompilius" pitchFamily="50" charset="-52"/>
              </a:rPr>
              <a:t> и работать в команде</a:t>
            </a:r>
            <a:r>
              <a:rPr lang="ru-RU" sz="1400" dirty="0" smtClean="0">
                <a:solidFill>
                  <a:srgbClr val="336699"/>
                </a:solidFill>
                <a:latin typeface="Nautilus Pompilius" pitchFamily="50" charset="-52"/>
              </a:rPr>
              <a:t>.»</a:t>
            </a:r>
            <a:endParaRPr lang="ru-RU" sz="1400" dirty="0">
              <a:solidFill>
                <a:srgbClr val="336699"/>
              </a:solidFill>
              <a:latin typeface="Nautilus Pompilius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3333207"/>
            <a:ext cx="2160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Nautilus Pompilius" pitchFamily="50" charset="-52"/>
              </a:rPr>
              <a:t>«Здоровый </a:t>
            </a:r>
            <a:r>
              <a:rPr lang="ru-RU" sz="1400" dirty="0">
                <a:solidFill>
                  <a:srgbClr val="00B050"/>
                </a:solidFill>
                <a:latin typeface="Nautilus Pompilius" pitchFamily="50" charset="-52"/>
              </a:rPr>
              <a:t>образ жизни способствует сохранению и улучшению здоровья и самочувствия человека. С каждым годом он приобретает всё большую популярность, потому что многие люди желают не просто наслаждаться жизнью, а наслаждаться жизнью долго</a:t>
            </a:r>
            <a:r>
              <a:rPr lang="ru-RU" sz="1400" dirty="0" smtClean="0">
                <a:solidFill>
                  <a:srgbClr val="00B050"/>
                </a:solidFill>
                <a:latin typeface="Nautilus Pompilius" pitchFamily="50" charset="-52"/>
              </a:rPr>
              <a:t>.»</a:t>
            </a:r>
            <a:endParaRPr lang="ru-RU" sz="1400" dirty="0">
              <a:solidFill>
                <a:srgbClr val="00B050"/>
              </a:solidFill>
              <a:latin typeface="Nautilus Pompilius" pitchFamily="50" charset="-52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67" y="668218"/>
            <a:ext cx="1821716" cy="128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03zdravooxran_emb-oedppxrvj24isuuzjlbcwi8zfiijbd6jtef3esldn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74" y="2193665"/>
            <a:ext cx="1592733" cy="1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AppData\Local\Temp\Rar$DIa0.759\IMG-690049fafaf7e470297c36c8c7981ce8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8" y="2328872"/>
            <a:ext cx="2329323" cy="20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a0.027\IMG-b16a92eac4e9c6c2abc645c95900506a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3" y="855541"/>
            <a:ext cx="1969445" cy="23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Rar$DIa0.473\IMG-fa6beaf08cb913cb6443acd43142449f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67" y="4007503"/>
            <a:ext cx="2073694" cy="26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48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873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cp:lastPrinted>2024-01-31T10:19:14Z</cp:lastPrinted>
  <dcterms:created xsi:type="dcterms:W3CDTF">2023-10-13T07:29:49Z</dcterms:created>
  <dcterms:modified xsi:type="dcterms:W3CDTF">2024-05-02T06:28:22Z</dcterms:modified>
</cp:coreProperties>
</file>